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0" r:id="rId18"/>
    <p:sldId id="281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A61A-E449-476E-AB90-9581C262C995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DB878-3F14-4E82-AC94-949405E85D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6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8D82D-F3E4-45B0-7521-FC7294667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2EF7EF-BB7B-36B2-8CEE-B02AD67C4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C8D970-BD14-CBB2-C9F8-38DC00B95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B6D43-2EB7-1B72-A01E-802C349D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B16F16-0937-2E2A-B204-CBAAA234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51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73641-1CEC-14BE-21CF-41705BE1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A5BD8F-C376-F5E4-A5D6-937AE1C68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B7B40-6F4E-5E1B-7798-ADFA462B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E56337-64CD-F758-525E-738BD1D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FFC580-5812-9AB0-19BA-A0EC869F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52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290991-FF86-F1F3-78D1-54A561C8C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3B4308-C1FB-6ACF-2346-5D04BC4BE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49B0B4-099A-D804-7A20-A2B8A8B3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25E403-C723-0DD9-E006-44DBB9EBF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071701-A57F-DDDF-8E79-7A599B0D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53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7B758-0F9C-CA20-CE4E-31BFBF3C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DA75B-F603-D8D8-B2B3-F24BBFBF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D1F926-6C00-1FD7-BF0F-5567FAED1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F9B72B-E0E5-E1E5-AA63-969D16D8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F14CB-27E2-F9C3-69D9-86FB2FDF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9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F19A3-5E30-3764-7137-F66DA3B7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E1D95-DC08-4AA7-F130-FC94DB66E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803846-527A-271D-4C52-046FAEF7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28D9F7-7523-7F22-8061-CFC721CB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F9710-2384-9438-23E8-011DF095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919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93D2C-444A-CDB3-8058-125E9C3B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6084FB-5215-B8A7-520A-EF6F6DB56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519F37-8AB4-B1B2-15DA-CE56B3E4B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8ECD06-26E1-BCAD-BA7C-A275983D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1EFA9A-708C-F105-D2DD-6A9F256F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B34D8D-1C75-72A5-5E10-B5CAC689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38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A932D-8BCA-9C19-133D-A8EA58E6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5557D-898E-44C9-A99D-D294504A1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A6B0B0-B45C-E0A9-F128-E3138FD31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11AAA8-6F8F-A08B-0931-6CB2B27AB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42B48-2B79-4053-6BF1-A2C49557E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FB789B-6126-7B59-6540-9A14158EB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C2A905-C35A-3019-98B0-C3798D9CC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8C4CA5-9BEC-8728-45A6-ECC32B06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62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A910E-BB3C-3DE8-4CED-8BF6A2F1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F9D1B7-698D-2C9B-BFDC-A91BC9005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28486F-9768-A8C4-C660-F131ED42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748066-372E-5A4A-2490-50CEC1AC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61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15011C-E26A-AC77-C5AB-350010586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B48ACE-8949-5CAC-3E05-80507C36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1387D4-D507-A94E-4CF4-B4EE03F3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7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5543B-989E-F3B3-71A2-18F16413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284AE2-D491-3D4C-133E-B4142E29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E435F2-2E7C-8C3D-5793-18F1FFD23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539B21-0C74-BAF6-7AFA-C148FB9E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D9BAF0-2950-C5BF-8E71-5E40F5FA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64694-8FA8-B88F-0C9F-C7EED71A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94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7A82B-E444-3F95-7CA5-C45EE51A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A72573-12B9-51C1-3047-6D1AF4621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9EE2F3-1539-E2F7-5A8D-6F0D1D637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686A84-E21E-2F97-67BD-20690BDD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47B6A8-11DD-42DF-6B63-11AA21F4F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40C573-6BD3-53CB-962E-F20E6DB7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DE68DC-6320-9E6F-2823-4EAF604E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D2CFBD-40BA-1B8C-9538-D7F91E01D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73A805-0E06-7B38-6F6F-F89E0107E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46A85-107B-40F7-88FE-5E5FDA67A8D1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AE6274-B398-D63F-1281-A5835FF0D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A87813-5E59-3A29-E480-0B0C90218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CD4D-5C8E-4C89-A817-011BE68C4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2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中度可信度描述已自动生成">
            <a:extLst>
              <a:ext uri="{FF2B5EF4-FFF2-40B4-BE49-F238E27FC236}">
                <a16:creationId xmlns:a16="http://schemas.microsoft.com/office/drawing/2014/main" id="{C57E52A1-FC0B-4025-B1CF-C91190B89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76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EA3CE627-50F6-3531-3DCA-8F45E884C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1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日程表&#10;&#10;中度可信度描述已自动生成">
            <a:extLst>
              <a:ext uri="{FF2B5EF4-FFF2-40B4-BE49-F238E27FC236}">
                <a16:creationId xmlns:a16="http://schemas.microsoft.com/office/drawing/2014/main" id="{79A8C04F-6E7B-803A-8AF5-FEAB066EE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9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, Teams&#10;&#10;描述已自动生成">
            <a:extLst>
              <a:ext uri="{FF2B5EF4-FFF2-40B4-BE49-F238E27FC236}">
                <a16:creationId xmlns:a16="http://schemas.microsoft.com/office/drawing/2014/main" id="{ECC3A8C6-670B-6759-85E2-5A0858BAC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日程表&#10;&#10;描述已自动生成">
            <a:extLst>
              <a:ext uri="{FF2B5EF4-FFF2-40B4-BE49-F238E27FC236}">
                <a16:creationId xmlns:a16="http://schemas.microsoft.com/office/drawing/2014/main" id="{4E94E550-B27C-A1D1-8AA1-90F5A60A0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26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中度可信度描述已自动生成">
            <a:extLst>
              <a:ext uri="{FF2B5EF4-FFF2-40B4-BE49-F238E27FC236}">
                <a16:creationId xmlns:a16="http://schemas.microsoft.com/office/drawing/2014/main" id="{9AB53107-1BCF-FBAD-46BE-0A8D8635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1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651EF1-6898-5A9E-3760-7F53176AA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1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截图&#10;&#10;描述已自动生成">
            <a:extLst>
              <a:ext uri="{FF2B5EF4-FFF2-40B4-BE49-F238E27FC236}">
                <a16:creationId xmlns:a16="http://schemas.microsoft.com/office/drawing/2014/main" id="{195A55AF-A1E1-2F4E-0A3F-95953241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5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日程表&#10;&#10;描述已自动生成">
            <a:extLst>
              <a:ext uri="{FF2B5EF4-FFF2-40B4-BE49-F238E27FC236}">
                <a16:creationId xmlns:a16="http://schemas.microsoft.com/office/drawing/2014/main" id="{984A3F40-1C10-8CC2-5D6E-293824688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50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5B6569-5AA4-9468-8C61-5F671FD80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0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5528939D-3C77-CC96-E130-09CDAD734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0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5B7D402E-B84E-569F-ED4A-5C0D70CDA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5867F5D2-A47B-4B81-4362-6671A8A0C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27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D90203-3470-45FF-5D38-CA52C3A29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F6F58F-A114-E0A0-517F-EE8AE29F5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8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2B47CDF0-597C-239F-A800-00E6AB11B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1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, 信件&#10;&#10;描述已自动生成">
            <a:extLst>
              <a:ext uri="{FF2B5EF4-FFF2-40B4-BE49-F238E27FC236}">
                <a16:creationId xmlns:a16="http://schemas.microsoft.com/office/drawing/2014/main" id="{EE95AF73-A21B-F298-3321-35F9411D9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0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应用程序, Teams&#10;&#10;描述已自动生成">
            <a:extLst>
              <a:ext uri="{FF2B5EF4-FFF2-40B4-BE49-F238E27FC236}">
                <a16:creationId xmlns:a16="http://schemas.microsoft.com/office/drawing/2014/main" id="{C1F87A3A-9E31-F023-07BA-6C9B8D56C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5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AA4C5840-6AB3-DE7A-A8BF-73BE16730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3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文本&#10;&#10;描述已自动生成">
            <a:extLst>
              <a:ext uri="{FF2B5EF4-FFF2-40B4-BE49-F238E27FC236}">
                <a16:creationId xmlns:a16="http://schemas.microsoft.com/office/drawing/2014/main" id="{C968EEA6-5EB7-12EF-5B1C-332241185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中度可信度描述已自动生成">
            <a:extLst>
              <a:ext uri="{FF2B5EF4-FFF2-40B4-BE49-F238E27FC236}">
                <a16:creationId xmlns:a16="http://schemas.microsoft.com/office/drawing/2014/main" id="{AEDDA867-FF14-2394-BBCB-34CAE112E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3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C550D0C7-2FE7-A82F-A03C-1AFB0858D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5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C7D79761-2574-A5B8-BFFD-45DB9776F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01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宽屏</PresentationFormat>
  <Paragraphs>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QB27551</dc:creator>
  <cp:lastModifiedBy>QB27551</cp:lastModifiedBy>
  <cp:revision>4</cp:revision>
  <dcterms:created xsi:type="dcterms:W3CDTF">2022-12-29T05:20:36Z</dcterms:created>
  <dcterms:modified xsi:type="dcterms:W3CDTF">2023-01-03T06:58:36Z</dcterms:modified>
</cp:coreProperties>
</file>